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269" r:id="rId22"/>
    <p:sldId id="270" r:id="rId23"/>
    <p:sldId id="283" r:id="rId24"/>
    <p:sldId id="271" r:id="rId25"/>
    <p:sldId id="272" r:id="rId26"/>
    <p:sldId id="273" r:id="rId27"/>
    <p:sldId id="274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524B-77CA-479E-BDC6-3E4888B7074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6061-4600-449B-BD88-BD6F9DD04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524B-77CA-479E-BDC6-3E4888B7074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6061-4600-449B-BD88-BD6F9DD04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524B-77CA-479E-BDC6-3E4888B7074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6061-4600-449B-BD88-BD6F9DD04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524B-77CA-479E-BDC6-3E4888B7074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6061-4600-449B-BD88-BD6F9DD04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524B-77CA-479E-BDC6-3E4888B7074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6061-4600-449B-BD88-BD6F9DD04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524B-77CA-479E-BDC6-3E4888B7074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6061-4600-449B-BD88-BD6F9DD04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524B-77CA-479E-BDC6-3E4888B7074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6061-4600-449B-BD88-BD6F9DD04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524B-77CA-479E-BDC6-3E4888B7074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6061-4600-449B-BD88-BD6F9DD04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524B-77CA-479E-BDC6-3E4888B7074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6061-4600-449B-BD88-BD6F9DD04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524B-77CA-479E-BDC6-3E4888B7074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6061-4600-449B-BD88-BD6F9DD04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524B-77CA-479E-BDC6-3E4888B7074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6061-4600-449B-BD88-BD6F9DD04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C524B-77CA-479E-BDC6-3E4888B7074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06061-4600-449B-BD88-BD6F9DD04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5000" y="0"/>
            <a:ext cx="533364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93900" y="0"/>
            <a:ext cx="51703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06600" y="0"/>
            <a:ext cx="51412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65300" y="0"/>
            <a:ext cx="562945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54200" y="0"/>
            <a:ext cx="54509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79600" y="0"/>
            <a:ext cx="53868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55800" y="0"/>
            <a:ext cx="52385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16100" y="0"/>
            <a:ext cx="55078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16100" y="0"/>
            <a:ext cx="55262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05000" y="0"/>
            <a:ext cx="53473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17700" y="0"/>
            <a:ext cx="53077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57400" y="0"/>
            <a:ext cx="50383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17700" y="0"/>
            <a:ext cx="53217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05000" y="0"/>
            <a:ext cx="53368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05000" y="0"/>
            <a:ext cx="53304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2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20679" y="0"/>
            <a:ext cx="53026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30400" y="0"/>
            <a:ext cx="52949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17700" y="0"/>
            <a:ext cx="53123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32000" y="0"/>
            <a:ext cx="50968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44700" y="0"/>
            <a:ext cx="50714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5000" y="0"/>
            <a:ext cx="53399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44700" y="0"/>
            <a:ext cx="50707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05000" y="0"/>
            <a:ext cx="53529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30400" y="0"/>
            <a:ext cx="52963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19300" y="0"/>
            <a:ext cx="51155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93900" y="0"/>
            <a:ext cx="51588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06600" y="0"/>
            <a:ext cx="5135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Z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19300" y="0"/>
            <a:ext cx="511006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McCann</dc:creator>
  <cp:lastModifiedBy>Rick McCann</cp:lastModifiedBy>
  <cp:revision>4</cp:revision>
  <dcterms:created xsi:type="dcterms:W3CDTF">2011-06-27T19:58:10Z</dcterms:created>
  <dcterms:modified xsi:type="dcterms:W3CDTF">2011-06-27T20:25:02Z</dcterms:modified>
</cp:coreProperties>
</file>